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70" r:id="rId2"/>
    <p:sldId id="271" r:id="rId3"/>
    <p:sldId id="272" r:id="rId4"/>
    <p:sldId id="273" r:id="rId5"/>
    <p:sldId id="274" r:id="rId6"/>
    <p:sldId id="325" r:id="rId7"/>
    <p:sldId id="326"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304" r:id="rId22"/>
    <p:sldId id="305"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406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7" autoAdjust="0"/>
    <p:restoredTop sz="95788" autoAdjust="0"/>
  </p:normalViewPr>
  <p:slideViewPr>
    <p:cSldViewPr showGuides="1">
      <p:cViewPr varScale="1">
        <p:scale>
          <a:sx n="70" d="100"/>
          <a:sy n="70" d="100"/>
        </p:scale>
        <p:origin x="216" y="3048"/>
      </p:cViewPr>
      <p:guideLst>
        <p:guide orient="horz" pos="3793"/>
        <p:guide pos="4067"/>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60" d="100"/>
          <a:sy n="160" d="100"/>
        </p:scale>
        <p:origin x="5584"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E1389CC-567B-462D-9606-5A6D48725E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de-DE" dirty="0"/>
              <a:t>High Performance Analytics &amp; Computing</a:t>
            </a:r>
          </a:p>
        </p:txBody>
      </p:sp>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de-DE" dirty="0"/>
              <a:t>12.12.2018</a:t>
            </a:r>
          </a:p>
        </p:txBody>
      </p:sp>
      <p:sp>
        <p:nvSpPr>
          <p:cNvPr id="4" name="Fußzeilenplatzhalter 3">
            <a:extLst>
              <a:ext uri="{FF2B5EF4-FFF2-40B4-BE49-F238E27FC236}">
                <a16:creationId xmlns:a16="http://schemas.microsoft.com/office/drawing/2014/main" id="{DDE09F90-192B-4C21-A710-7EFC4BA93B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t"/>
          <a:lstStyle>
            <a:lvl1pPr algn="l">
              <a:defRPr sz="1200"/>
            </a:lvl1pPr>
          </a:lstStyle>
          <a:p>
            <a:r>
              <a:rPr lang="de-DE" dirty="0"/>
              <a:t>Arbor: Hands-on</a:t>
            </a:r>
          </a:p>
        </p:txBody>
      </p:sp>
      <p:sp>
        <p:nvSpPr>
          <p:cNvPr id="5" name="Foliennummernplatzhalter 4">
            <a:extLst>
              <a:ext uri="{FF2B5EF4-FFF2-40B4-BE49-F238E27FC236}">
                <a16:creationId xmlns:a16="http://schemas.microsoft.com/office/drawing/2014/main" id="{077B6243-ABD9-472E-9641-6E7B2B863D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t"/>
          <a:lstStyle>
            <a:lvl1pPr algn="r">
              <a:defRPr sz="1200"/>
            </a:lvl1pPr>
          </a:lstStyle>
          <a:p>
            <a:fld id="{2748E8B7-5326-4A3E-8AE4-83D3CDA8A9FC}" type="slidenum">
              <a:rPr lang="de-DE" smtClean="0"/>
              <a:t>‹#›</a:t>
            </a:fld>
            <a:endParaRPr lang="de-DE"/>
          </a:p>
        </p:txBody>
      </p:sp>
      <p:pic>
        <p:nvPicPr>
          <p:cNvPr id="6" name="Grafik 12">
            <a:extLst>
              <a:ext uri="{FF2B5EF4-FFF2-40B4-BE49-F238E27FC236}">
                <a16:creationId xmlns:a16="http://schemas.microsoft.com/office/drawing/2014/main" id="{C2B77D67-7FF0-0C45-988A-3F92C0FD0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728" y="8636795"/>
            <a:ext cx="1370545" cy="399701"/>
          </a:xfrm>
          <a:prstGeom prst="rect">
            <a:avLst/>
          </a:prstGeom>
        </p:spPr>
      </p:pic>
      <p:pic>
        <p:nvPicPr>
          <p:cNvPr id="7" name="Picture 6">
            <a:extLst>
              <a:ext uri="{FF2B5EF4-FFF2-40B4-BE49-F238E27FC236}">
                <a16:creationId xmlns:a16="http://schemas.microsoft.com/office/drawing/2014/main" id="{4A839A76-C384-6C4D-8AA1-A1B5AD467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34" y="229394"/>
            <a:ext cx="1803132" cy="350609"/>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26.11.18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12</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17</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35</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7" name="Textplatzhalter 4">
            <a:extLst>
              <a:ext uri="{FF2B5EF4-FFF2-40B4-BE49-F238E27FC236}">
                <a16:creationId xmlns:a16="http://schemas.microsoft.com/office/drawing/2014/main" id="{FE9A0034-3C69-4D4B-892C-A91B04CA436F}"/>
              </a:ext>
            </a:extLst>
          </p:cNvPr>
          <p:cNvSpPr>
            <a:spLocks noGrp="1"/>
          </p:cNvSpPr>
          <p:nvPr>
            <p:ph type="body" sz="quarter" idx="14" hasCustomPrompt="1"/>
          </p:nvPr>
        </p:nvSpPr>
        <p:spPr>
          <a:xfrm>
            <a:off x="9852935" y="6028952"/>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8" name="Grafik 12">
            <a:extLst>
              <a:ext uri="{FF2B5EF4-FFF2-40B4-BE49-F238E27FC236}">
                <a16:creationId xmlns:a16="http://schemas.microsoft.com/office/drawing/2014/main" id="{65759CE6-FCBC-F04E-A971-E894EB1E18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38656" y="6237312"/>
            <a:ext cx="1881980" cy="548854"/>
          </a:xfrm>
          <a:prstGeom prst="rect">
            <a:avLst/>
          </a:prstGeom>
        </p:spPr>
      </p:pic>
      <p:pic>
        <p:nvPicPr>
          <p:cNvPr id="19" name="Picture 2" descr="C:\Users\gyele\Desktop\BSC.png">
            <a:extLst>
              <a:ext uri="{FF2B5EF4-FFF2-40B4-BE49-F238E27FC236}">
                <a16:creationId xmlns:a16="http://schemas.microsoft.com/office/drawing/2014/main" id="{10BB96A3-7673-9F49-8FDF-24BBD022257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9336" y="6042685"/>
            <a:ext cx="34085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5">
            <a:extLst>
              <a:ext uri="{FF2B5EF4-FFF2-40B4-BE49-F238E27FC236}">
                <a16:creationId xmlns:a16="http://schemas.microsoft.com/office/drawing/2014/main" id="{6FE8AFFD-31F5-6546-9EFE-CC0F07F724C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375920" y="5742823"/>
            <a:ext cx="1478150" cy="1106986"/>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9" name="Date Placeholder 3">
            <a:extLst>
              <a:ext uri="{FF2B5EF4-FFF2-40B4-BE49-F238E27FC236}">
                <a16:creationId xmlns:a16="http://schemas.microsoft.com/office/drawing/2014/main" id="{998B0284-12F5-824F-96BC-D06AD15A6E1D}"/>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0" name="Date Placeholder 3">
            <a:extLst>
              <a:ext uri="{FF2B5EF4-FFF2-40B4-BE49-F238E27FC236}">
                <a16:creationId xmlns:a16="http://schemas.microsoft.com/office/drawing/2014/main" id="{CADF296B-AEBA-2D4D-8360-D6D3905FE2D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6" name="Date Placeholder 3">
            <a:extLst>
              <a:ext uri="{FF2B5EF4-FFF2-40B4-BE49-F238E27FC236}">
                <a16:creationId xmlns:a16="http://schemas.microsoft.com/office/drawing/2014/main" id="{0E6BAFDE-504D-1C4C-BE6D-D4680D96D4F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8" name="Date Placeholder 3">
            <a:extLst>
              <a:ext uri="{FF2B5EF4-FFF2-40B4-BE49-F238E27FC236}">
                <a16:creationId xmlns:a16="http://schemas.microsoft.com/office/drawing/2014/main" id="{C838C1A0-82C5-E141-9A9C-1D9E030F885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77B867F1-CF31-A94C-BC74-B3513870D98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8" name="Grafik 12">
            <a:extLst>
              <a:ext uri="{FF2B5EF4-FFF2-40B4-BE49-F238E27FC236}">
                <a16:creationId xmlns:a16="http://schemas.microsoft.com/office/drawing/2014/main" id="{3281B585-5EB2-EF41-8B11-AC7CA0FB352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938656" y="6237312"/>
            <a:ext cx="1881980" cy="548854"/>
          </a:xfrm>
          <a:prstGeom prst="rect">
            <a:avLst/>
          </a:prstGeom>
        </p:spPr>
      </p:pic>
      <p:pic>
        <p:nvPicPr>
          <p:cNvPr id="9" name="Picture 8">
            <a:extLst>
              <a:ext uri="{FF2B5EF4-FFF2-40B4-BE49-F238E27FC236}">
                <a16:creationId xmlns:a16="http://schemas.microsoft.com/office/drawing/2014/main" id="{BB0A44A9-E8C7-8845-AADA-343C7B5F23C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359083"/>
            <a:ext cx="1593351" cy="305313"/>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
        <p:nvSpPr>
          <p:cNvPr id="8" name="Textplatzhalter 9">
            <a:extLst>
              <a:ext uri="{FF2B5EF4-FFF2-40B4-BE49-F238E27FC236}">
                <a16:creationId xmlns:a16="http://schemas.microsoft.com/office/drawing/2014/main" id="{4C89550B-1379-D547-B856-3E801852867E}"/>
              </a:ext>
            </a:extLst>
          </p:cNvPr>
          <p:cNvSpPr>
            <a:spLocks noGrp="1"/>
          </p:cNvSpPr>
          <p:nvPr>
            <p:ph type="body" sz="quarter" idx="14"/>
          </p:nvPr>
        </p:nvSpPr>
        <p:spPr>
          <a:xfrm>
            <a:off x="9768408" y="6028952"/>
            <a:ext cx="2304000" cy="90000"/>
          </a:xfrm>
        </p:spPr>
        <p:txBody>
          <a:bodyPr/>
          <a:lstStyle/>
          <a:p>
            <a:endParaRPr lang="de-DE" dirty="0"/>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sp>
        <p:nvSpPr>
          <p:cNvPr id="10" name="Date Placeholder 4">
            <a:extLst>
              <a:ext uri="{FF2B5EF4-FFF2-40B4-BE49-F238E27FC236}">
                <a16:creationId xmlns:a16="http://schemas.microsoft.com/office/drawing/2014/main" id="{415DF233-FBA4-FC4C-94D9-92B54701523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sp>
        <p:nvSpPr>
          <p:cNvPr id="8" name="Date Placeholder 4">
            <a:extLst>
              <a:ext uri="{FF2B5EF4-FFF2-40B4-BE49-F238E27FC236}">
                <a16:creationId xmlns:a16="http://schemas.microsoft.com/office/drawing/2014/main" id="{99F41D76-760A-1E43-B1F1-C89F0757DD17}"/>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sp>
        <p:nvSpPr>
          <p:cNvPr id="7" name="Date Placeholder 4">
            <a:extLst>
              <a:ext uri="{FF2B5EF4-FFF2-40B4-BE49-F238E27FC236}">
                <a16:creationId xmlns:a16="http://schemas.microsoft.com/office/drawing/2014/main" id="{FA8BC60C-B3DD-A645-A4DB-9A6D7CE8126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sp>
        <p:nvSpPr>
          <p:cNvPr id="8" name="Date Placeholder 4">
            <a:extLst>
              <a:ext uri="{FF2B5EF4-FFF2-40B4-BE49-F238E27FC236}">
                <a16:creationId xmlns:a16="http://schemas.microsoft.com/office/drawing/2014/main" id="{3B41F2C1-50A4-B94C-8296-3BD62DCF4B7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sp>
        <p:nvSpPr>
          <p:cNvPr id="14" name="Date Placeholder 4">
            <a:extLst>
              <a:ext uri="{FF2B5EF4-FFF2-40B4-BE49-F238E27FC236}">
                <a16:creationId xmlns:a16="http://schemas.microsoft.com/office/drawing/2014/main" id="{4C56AF7B-DFA9-3540-9162-17B7E585414E}"/>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sp>
        <p:nvSpPr>
          <p:cNvPr id="8" name="Date Placeholder 4">
            <a:extLst>
              <a:ext uri="{FF2B5EF4-FFF2-40B4-BE49-F238E27FC236}">
                <a16:creationId xmlns:a16="http://schemas.microsoft.com/office/drawing/2014/main" id="{727817BF-13AF-F947-8188-975A4F0C0D19}"/>
              </a:ext>
            </a:extLst>
          </p:cNvPr>
          <p:cNvSpPr txBox="1">
            <a:spLocks/>
          </p:cNvSpPr>
          <p:nvPr/>
        </p:nvSpPr>
        <p:spPr>
          <a:xfrm>
            <a:off x="3675912" y="6336704"/>
            <a:ext cx="4840176" cy="404664"/>
          </a:xfrm>
          <a:prstGeom prst="rect">
            <a:avLst/>
          </a:prstGeom>
        </p:spPr>
        <p:txBody>
          <a:bodyPr vert="horz" lIns="0" tIns="0" rIns="0" bIns="0" rtlCol="0" anchor="t" anchorCtr="0">
            <a:noAutofit/>
          </a:bodyPr>
          <a:lstStyle>
            <a:defPPr>
              <a:defRPr lang="en-US"/>
            </a:defPPr>
            <a:lvl1pPr marL="0" marR="0" indent="0" algn="ctr" defTabSz="457200" rtl="0" eaLnBrk="1" fontAlgn="auto" latinLnBrk="0" hangingPunct="1">
              <a:lnSpc>
                <a:spcPct val="100000"/>
              </a:lnSpc>
              <a:spcBef>
                <a:spcPts val="0"/>
              </a:spcBef>
              <a:spcAft>
                <a:spcPts val="0"/>
              </a:spcAft>
              <a:buClrTx/>
              <a:buSzTx/>
              <a:buFontTx/>
              <a:buNone/>
              <a:tabLst/>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High Performance Analytics &amp; Computing Platform</a:t>
            </a:r>
            <a:br>
              <a:rPr lang="en-US"/>
            </a:br>
            <a:r>
              <a:rPr lang="en-US"/>
              <a:t>Anne Küsters, Alexander Peyser</a:t>
            </a:r>
            <a:endParaRPr lang="en-US"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sp>
        <p:nvSpPr>
          <p:cNvPr id="6" name="Date Placeholder 4">
            <a:extLst>
              <a:ext uri="{FF2B5EF4-FFF2-40B4-BE49-F238E27FC236}">
                <a16:creationId xmlns:a16="http://schemas.microsoft.com/office/drawing/2014/main" id="{56A90DEF-366E-D549-8C01-DEB388708F3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0" name="Date Placeholder 4">
            <a:extLst>
              <a:ext uri="{FF2B5EF4-FFF2-40B4-BE49-F238E27FC236}">
                <a16:creationId xmlns:a16="http://schemas.microsoft.com/office/drawing/2014/main" id="{075AACEA-09A4-8648-A9EA-31BCB6F312E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1" name="Date Placeholder 4">
            <a:extLst>
              <a:ext uri="{FF2B5EF4-FFF2-40B4-BE49-F238E27FC236}">
                <a16:creationId xmlns:a16="http://schemas.microsoft.com/office/drawing/2014/main" id="{113E9144-6D95-2747-90EA-F805302B50B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
        <p:nvSpPr>
          <p:cNvPr id="6" name="Date Placeholder 4">
            <a:extLst>
              <a:ext uri="{FF2B5EF4-FFF2-40B4-BE49-F238E27FC236}">
                <a16:creationId xmlns:a16="http://schemas.microsoft.com/office/drawing/2014/main" id="{FFE590B6-827D-AE4C-B670-2A274C667F3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trainings account</a:t>
            </a:r>
          </a:p>
        </p:txBody>
      </p:sp>
      <p:pic>
        <p:nvPicPr>
          <p:cNvPr id="9" name="Picture 8">
            <a:extLst>
              <a:ext uri="{FF2B5EF4-FFF2-40B4-BE49-F238E27FC236}">
                <a16:creationId xmlns:a16="http://schemas.microsoft.com/office/drawing/2014/main" id="{28D59996-2CAD-A745-ACCF-EF88B69D1DD6}"/>
              </a:ext>
            </a:extLst>
          </p:cNvPr>
          <p:cNvPicPr>
            <a:picLocks noChangeAspect="1"/>
          </p:cNvPicPr>
          <p:nvPr/>
        </p:nvPicPr>
        <p:blipFill rotWithShape="1">
          <a:blip r:embed="rId2"/>
          <a:srcRect b="671"/>
          <a:stretch/>
        </p:blipFill>
        <p:spPr>
          <a:xfrm>
            <a:off x="2733730" y="1438488"/>
            <a:ext cx="6724541" cy="4582800"/>
          </a:xfrm>
          <a:prstGeom prst="rect">
            <a:avLst/>
          </a:prstGeom>
        </p:spPr>
      </p:pic>
      <p:sp>
        <p:nvSpPr>
          <p:cNvPr id="7" name="Date Placeholder 4">
            <a:extLst>
              <a:ext uri="{FF2B5EF4-FFF2-40B4-BE49-F238E27FC236}">
                <a16:creationId xmlns:a16="http://schemas.microsoft.com/office/drawing/2014/main" id="{24F0F4A1-A3FE-9742-A68A-F47D129AF4C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
        <p:nvSpPr>
          <p:cNvPr id="7" name="Date Placeholder 4">
            <a:extLst>
              <a:ext uri="{FF2B5EF4-FFF2-40B4-BE49-F238E27FC236}">
                <a16:creationId xmlns:a16="http://schemas.microsoft.com/office/drawing/2014/main" id="{976267BC-545E-E841-84C5-EF9601DABFD0}"/>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79600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
        <p:nvSpPr>
          <p:cNvPr id="6" name="Date Placeholder 4">
            <a:extLst>
              <a:ext uri="{FF2B5EF4-FFF2-40B4-BE49-F238E27FC236}">
                <a16:creationId xmlns:a16="http://schemas.microsoft.com/office/drawing/2014/main" id="{BCDD2504-F7EB-B044-B785-C1303C7D181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830016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
        <p:nvSpPr>
          <p:cNvPr id="7" name="Date Placeholder 4">
            <a:extLst>
              <a:ext uri="{FF2B5EF4-FFF2-40B4-BE49-F238E27FC236}">
                <a16:creationId xmlns:a16="http://schemas.microsoft.com/office/drawing/2014/main" id="{1EC89B6B-B644-D44B-B9BF-99A4F51AD35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640063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
        <p:nvSpPr>
          <p:cNvPr id="6" name="Date Placeholder 4">
            <a:extLst>
              <a:ext uri="{FF2B5EF4-FFF2-40B4-BE49-F238E27FC236}">
                <a16:creationId xmlns:a16="http://schemas.microsoft.com/office/drawing/2014/main" id="{8E7B5DF2-84D6-714C-97D2-13E1762B5112}"/>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973366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
        <p:nvSpPr>
          <p:cNvPr id="7" name="Date Placeholder 4">
            <a:extLst>
              <a:ext uri="{FF2B5EF4-FFF2-40B4-BE49-F238E27FC236}">
                <a16:creationId xmlns:a16="http://schemas.microsoft.com/office/drawing/2014/main" id="{919189F4-2A38-E44C-B190-398E4200FCA2}"/>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0757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
        <p:nvSpPr>
          <p:cNvPr id="6" name="Date Placeholder 4">
            <a:extLst>
              <a:ext uri="{FF2B5EF4-FFF2-40B4-BE49-F238E27FC236}">
                <a16:creationId xmlns:a16="http://schemas.microsoft.com/office/drawing/2014/main" id="{C902B080-47DE-9C40-85CE-50C0328BA59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544265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7" name="Date Placeholder 4">
            <a:extLst>
              <a:ext uri="{FF2B5EF4-FFF2-40B4-BE49-F238E27FC236}">
                <a16:creationId xmlns:a16="http://schemas.microsoft.com/office/drawing/2014/main" id="{736CAC1C-995A-4840-8B1C-8DCECA7978E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597281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
        <p:nvSpPr>
          <p:cNvPr id="6" name="Date Placeholder 4">
            <a:extLst>
              <a:ext uri="{FF2B5EF4-FFF2-40B4-BE49-F238E27FC236}">
                <a16:creationId xmlns:a16="http://schemas.microsoft.com/office/drawing/2014/main" id="{21842DB6-4FAF-D741-8472-A31D09A2D994}"/>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985718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9" name="Date Placeholder 4">
            <a:extLst>
              <a:ext uri="{FF2B5EF4-FFF2-40B4-BE49-F238E27FC236}">
                <a16:creationId xmlns:a16="http://schemas.microsoft.com/office/drawing/2014/main" id="{C99E2885-DA20-3043-B2D1-68558C9EEF4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381039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
        <p:nvSpPr>
          <p:cNvPr id="6" name="Date Placeholder 4">
            <a:extLst>
              <a:ext uri="{FF2B5EF4-FFF2-40B4-BE49-F238E27FC236}">
                <a16:creationId xmlns:a16="http://schemas.microsoft.com/office/drawing/2014/main" id="{07C5E7C3-A118-E54C-99AE-CB6ED9D35A9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89673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a:t>
            </a:r>
            <a:endParaRPr lang="en-US" noProof="0" dirty="0">
              <a:cs typeface="Consolas" panose="020B0609020204030204" pitchFamily="49" charset="0"/>
            </a:endParaRPr>
          </a:p>
        </p:txBody>
      </p:sp>
      <p:pic>
        <p:nvPicPr>
          <p:cNvPr id="3" name="Picture 2">
            <a:extLst>
              <a:ext uri="{FF2B5EF4-FFF2-40B4-BE49-F238E27FC236}">
                <a16:creationId xmlns:a16="http://schemas.microsoft.com/office/drawing/2014/main" id="{F42C16C9-C076-9A4B-B072-919643609A5B}"/>
              </a:ext>
            </a:extLst>
          </p:cNvPr>
          <p:cNvPicPr>
            <a:picLocks noChangeAspect="1"/>
          </p:cNvPicPr>
          <p:nvPr/>
        </p:nvPicPr>
        <p:blipFill>
          <a:blip r:embed="rId2"/>
          <a:stretch>
            <a:fillRect/>
          </a:stretch>
        </p:blipFill>
        <p:spPr>
          <a:xfrm>
            <a:off x="2749534" y="1438488"/>
            <a:ext cx="6692933" cy="4582800"/>
          </a:xfrm>
          <a:prstGeom prst="rect">
            <a:avLst/>
          </a:prstGeom>
        </p:spPr>
      </p:pic>
      <p:sp>
        <p:nvSpPr>
          <p:cNvPr id="6" name="Date Placeholder 4">
            <a:extLst>
              <a:ext uri="{FF2B5EF4-FFF2-40B4-BE49-F238E27FC236}">
                <a16:creationId xmlns:a16="http://schemas.microsoft.com/office/drawing/2014/main" id="{157ED020-FA1F-E348-940E-6AD7E10A2D6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
        <p:nvSpPr>
          <p:cNvPr id="7" name="Date Placeholder 4">
            <a:extLst>
              <a:ext uri="{FF2B5EF4-FFF2-40B4-BE49-F238E27FC236}">
                <a16:creationId xmlns:a16="http://schemas.microsoft.com/office/drawing/2014/main" id="{775FB53B-2733-F047-AA30-3E7A98A1BCC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923355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
        <p:nvSpPr>
          <p:cNvPr id="9" name="Date Placeholder 4">
            <a:extLst>
              <a:ext uri="{FF2B5EF4-FFF2-40B4-BE49-F238E27FC236}">
                <a16:creationId xmlns:a16="http://schemas.microsoft.com/office/drawing/2014/main" id="{FD830179-26D1-324F-806B-671D1374A74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039879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
        <p:nvSpPr>
          <p:cNvPr id="6" name="Date Placeholder 4">
            <a:extLst>
              <a:ext uri="{FF2B5EF4-FFF2-40B4-BE49-F238E27FC236}">
                <a16:creationId xmlns:a16="http://schemas.microsoft.com/office/drawing/2014/main" id="{083B5098-0991-744D-A23D-1B1A6F0A9EC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921877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
        <p:nvSpPr>
          <p:cNvPr id="7" name="Date Placeholder 4">
            <a:extLst>
              <a:ext uri="{FF2B5EF4-FFF2-40B4-BE49-F238E27FC236}">
                <a16:creationId xmlns:a16="http://schemas.microsoft.com/office/drawing/2014/main" id="{809F683D-B8F2-264E-870D-79BDFF44E40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494631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
        <p:nvSpPr>
          <p:cNvPr id="6" name="Date Placeholder 4">
            <a:extLst>
              <a:ext uri="{FF2B5EF4-FFF2-40B4-BE49-F238E27FC236}">
                <a16:creationId xmlns:a16="http://schemas.microsoft.com/office/drawing/2014/main" id="{10BA962B-0B20-F849-9836-68977F5C4061}"/>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44941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
        <p:nvSpPr>
          <p:cNvPr id="7" name="Date Placeholder 4">
            <a:extLst>
              <a:ext uri="{FF2B5EF4-FFF2-40B4-BE49-F238E27FC236}">
                <a16:creationId xmlns:a16="http://schemas.microsoft.com/office/drawing/2014/main" id="{49D2BFCE-B068-2A47-8272-E6D757257D2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training</a:t>
            </a:r>
          </a:p>
        </p:txBody>
      </p:sp>
      <p:pic>
        <p:nvPicPr>
          <p:cNvPr id="7" name="Picture 6">
            <a:extLst>
              <a:ext uri="{FF2B5EF4-FFF2-40B4-BE49-F238E27FC236}">
                <a16:creationId xmlns:a16="http://schemas.microsoft.com/office/drawing/2014/main" id="{A6798699-C474-9C4C-A288-B7C0C502D18E}"/>
              </a:ext>
            </a:extLst>
          </p:cNvPr>
          <p:cNvPicPr>
            <a:picLocks noChangeAspect="1"/>
          </p:cNvPicPr>
          <p:nvPr/>
        </p:nvPicPr>
        <p:blipFill>
          <a:blip r:embed="rId2"/>
          <a:stretch>
            <a:fillRect/>
          </a:stretch>
        </p:blipFill>
        <p:spPr>
          <a:xfrm>
            <a:off x="1206500" y="1628775"/>
            <a:ext cx="9779000" cy="4241800"/>
          </a:xfrm>
          <a:prstGeom prst="rect">
            <a:avLst/>
          </a:prstGeom>
        </p:spPr>
      </p:pic>
      <p:sp>
        <p:nvSpPr>
          <p:cNvPr id="8" name="Date Placeholder 4">
            <a:extLst>
              <a:ext uri="{FF2B5EF4-FFF2-40B4-BE49-F238E27FC236}">
                <a16:creationId xmlns:a16="http://schemas.microsoft.com/office/drawing/2014/main" id="{4B48FA5F-218F-174C-B692-FCACBA8DF0A5}"/>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a:solidFill>
                  <a:schemeClr val="accent1"/>
                </a:solidFill>
                <a:latin typeface="Consolas" panose="020B0609020204030204" pitchFamily="49" charset="0"/>
                <a:cs typeface="Consolas" panose="020B0609020204030204" pitchFamily="49" charset="0"/>
              </a:rPr>
              <a:t>hands-on</a:t>
            </a:r>
          </a:p>
          <a:p>
            <a:pPr lvl="1"/>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1-5)</a:t>
            </a:r>
          </a:p>
          <a:p>
            <a:r>
              <a:rPr lang="en-US" noProof="0" dirty="0">
                <a:cs typeface="Consolas" panose="020B0609020204030204" pitchFamily="49" charset="0"/>
              </a:rPr>
              <a:t>Here, you find a python script with your #TODO#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sp>
        <p:nvSpPr>
          <p:cNvPr id="8" name="Date Placeholder 4">
            <a:extLst>
              <a:ext uri="{FF2B5EF4-FFF2-40B4-BE49-F238E27FC236}">
                <a16:creationId xmlns:a16="http://schemas.microsoft.com/office/drawing/2014/main" id="{7C937EF8-FFB0-DF4C-AC8B-0A5B48CA1F0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7" name="Picture 6">
            <a:extLst>
              <a:ext uri="{FF2B5EF4-FFF2-40B4-BE49-F238E27FC236}">
                <a16:creationId xmlns:a16="http://schemas.microsoft.com/office/drawing/2014/main" id="{2CF7565A-7B6C-0541-8C13-AAF368AB7ABA}"/>
              </a:ext>
            </a:extLst>
          </p:cNvPr>
          <p:cNvPicPr>
            <a:picLocks noChangeAspect="1"/>
          </p:cNvPicPr>
          <p:nvPr/>
        </p:nvPicPr>
        <p:blipFill>
          <a:blip r:embed="rId2"/>
          <a:stretch>
            <a:fillRect/>
          </a:stretch>
        </p:blipFill>
        <p:spPr>
          <a:xfrm>
            <a:off x="2738074" y="1438588"/>
            <a:ext cx="6715852" cy="4582800"/>
          </a:xfrm>
          <a:prstGeom prst="rect">
            <a:avLst/>
          </a:prstGeom>
        </p:spPr>
      </p:pic>
      <p:sp>
        <p:nvSpPr>
          <p:cNvPr id="6" name="Date Placeholder 4">
            <a:extLst>
              <a:ext uri="{FF2B5EF4-FFF2-40B4-BE49-F238E27FC236}">
                <a16:creationId xmlns:a16="http://schemas.microsoft.com/office/drawing/2014/main" id="{BB1989D0-AF26-0F42-BB37-A04BADB35AE3}"/>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D1336BD-C178-A247-AD04-64D4F666D1B2}"/>
              </a:ext>
            </a:extLst>
          </p:cNvPr>
          <p:cNvPicPr>
            <a:picLocks noChangeAspect="1"/>
          </p:cNvPicPr>
          <p:nvPr/>
        </p:nvPicPr>
        <p:blipFill>
          <a:blip r:embed="rId3"/>
          <a:stretch>
            <a:fillRect/>
          </a:stretch>
        </p:blipFill>
        <p:spPr>
          <a:xfrm>
            <a:off x="2740237" y="1448780"/>
            <a:ext cx="6711525" cy="4582800"/>
          </a:xfrm>
          <a:prstGeom prst="rect">
            <a:avLst/>
          </a:prstGeom>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2607804" y="3196930"/>
            <a:ext cx="679884" cy="82584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1127448" y="380675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2207568" y="2492896"/>
            <a:ext cx="597857" cy="62364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1415480" y="2276872"/>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3"/>
          </p:cNvCxnSpPr>
          <p:nvPr/>
        </p:nvCxnSpPr>
        <p:spPr>
          <a:xfrm flipV="1">
            <a:off x="3117513" y="3196930"/>
            <a:ext cx="1859053" cy="206538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1637157" y="5046288"/>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5662332" y="3196930"/>
            <a:ext cx="1948466" cy="1245880"/>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6456363" y="3196930"/>
            <a:ext cx="2308871" cy="48223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
        <p:nvSpPr>
          <p:cNvPr id="16" name="Date Placeholder 4">
            <a:extLst>
              <a:ext uri="{FF2B5EF4-FFF2-40B4-BE49-F238E27FC236}">
                <a16:creationId xmlns:a16="http://schemas.microsoft.com/office/drawing/2014/main" id="{E8D5C355-6E8A-FF4B-880C-E13AF7BC786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8" name="Date Placeholder 4">
            <a:extLst>
              <a:ext uri="{FF2B5EF4-FFF2-40B4-BE49-F238E27FC236}">
                <a16:creationId xmlns:a16="http://schemas.microsoft.com/office/drawing/2014/main" id="{5334F3FE-313A-6D4A-8A0B-BE5E85877B0F}"/>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sp>
        <p:nvSpPr>
          <p:cNvPr id="8" name="Date Placeholder 4">
            <a:extLst>
              <a:ext uri="{FF2B5EF4-FFF2-40B4-BE49-F238E27FC236}">
                <a16:creationId xmlns:a16="http://schemas.microsoft.com/office/drawing/2014/main" id="{ABF50D17-7437-1C4E-8C68-2DDEE6FB389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4392</TotalTime>
  <Words>1380</Words>
  <Application>Microsoft Macintosh PowerPoint</Application>
  <PresentationFormat>Widescreen</PresentationFormat>
  <Paragraphs>242</Paragraphs>
  <Slides>35</Slides>
  <Notes>7</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Consolas</vt:lpstr>
      <vt:lpstr>Jülich</vt:lpstr>
      <vt:lpstr>Hands-on</vt:lpstr>
      <vt:lpstr>Preparation </vt:lpstr>
      <vt:lpstr>Preparation </vt:lpstr>
      <vt:lpstr>Preparation</vt:lpstr>
      <vt:lpstr>ORGANIZATION and work-flow</vt:lpstr>
      <vt:lpstr>ORGANIZATION and work-flow</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59</cp:revision>
  <cp:lastPrinted>2018-10-31T09:42:30Z</cp:lastPrinted>
  <dcterms:created xsi:type="dcterms:W3CDTF">2018-10-29T15:21:42Z</dcterms:created>
  <dcterms:modified xsi:type="dcterms:W3CDTF">2018-11-27T15:58:50Z</dcterms:modified>
</cp:coreProperties>
</file>